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0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8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3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2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4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EAEF-4077-4516-B6F9-809B5EE1107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512" y="131884"/>
            <a:ext cx="1104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сетей холодного и горячего водоснабжения к жилым домам по ул. Ломоносова, 11/2; ул.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Пшембаева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14, 16, 18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(приводящий к увеличению стоимости основных средств)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26" y="791307"/>
            <a:ext cx="4451106" cy="5934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436" y="1540852"/>
            <a:ext cx="5926015" cy="44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512" y="131884"/>
            <a:ext cx="1104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сетей холодного и горячего водоснабжения к жилым домам по ул. Ломоносова, 11/2; ул.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Пшембаева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14, 16, 18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(приводящий к увеличению стоимости основных средств)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8109" y="1528764"/>
            <a:ext cx="5899640" cy="4424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165" y="1528762"/>
            <a:ext cx="5899638" cy="44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09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насосных агрегатов СД 450/22,5 и  СД 250/22,5 в здании ВНС участка КОС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584194"/>
            <a:ext cx="6882755" cy="5162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45" y="584194"/>
            <a:ext cx="4914717" cy="5162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8755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Насосный агрегат СД 250/22,5 в комплекте с э/двигателем 55 кВт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09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насосных агрегатов СД 450/22,5 и  СД 250/22,5 в здании ВНС участка КОС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" y="615509"/>
            <a:ext cx="7347438" cy="5510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81" y="615508"/>
            <a:ext cx="4406162" cy="5510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6340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Насосный агрегат СД 450/22,5 в комплекте с э/двигателем 75 кВт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114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pto4</dc:creator>
  <cp:lastModifiedBy>pto4</cp:lastModifiedBy>
  <cp:revision>2</cp:revision>
  <dcterms:created xsi:type="dcterms:W3CDTF">2019-06-13T10:33:16Z</dcterms:created>
  <dcterms:modified xsi:type="dcterms:W3CDTF">2019-06-13T10:45:29Z</dcterms:modified>
</cp:coreProperties>
</file>